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506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22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332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361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822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83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557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281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344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418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041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D7ADED-63D2-4BD4-B971-DF7B44E6EA32}" type="datetimeFigureOut">
              <a:rPr lang="da-DK" smtClean="0"/>
              <a:t>27-08-2025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E00DC9-44EA-49FC-909F-CFE448A522A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525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 descr="Et billede, der indeholder tekst, skærmbillede, grafisk design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FDAD1523-5B48-C707-34E7-542044574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"/>
            <a:ext cx="7559675" cy="10679944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6DED5647-9E75-C2E9-0A85-210FB27960F9}"/>
              </a:ext>
            </a:extLst>
          </p:cNvPr>
          <p:cNvSpPr txBox="1"/>
          <p:nvPr/>
        </p:nvSpPr>
        <p:spPr>
          <a:xfrm>
            <a:off x="613302" y="4059611"/>
            <a:ext cx="63669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200" b="1" dirty="0">
                <a:solidFill>
                  <a:srgbClr val="004E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ER MED I SUNDHEDSDAGE KOLDING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1D2AD86-8D13-210E-BD39-A7E0D823F059}"/>
              </a:ext>
            </a:extLst>
          </p:cNvPr>
          <p:cNvSpPr txBox="1"/>
          <p:nvPr/>
        </p:nvSpPr>
        <p:spPr>
          <a:xfrm>
            <a:off x="596369" y="6768345"/>
            <a:ext cx="63669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>
                <a:solidFill>
                  <a:srgbClr val="004E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[Navn på dit event]</a:t>
            </a:r>
          </a:p>
          <a:p>
            <a:pPr algn="ctr"/>
            <a:r>
              <a:rPr lang="da-DK" sz="3200" b="1" dirty="0">
                <a:solidFill>
                  <a:srgbClr val="004E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[Kort beskrivelse fx: “Fællesspisning og oplæg om hverdagsbevægelse”]</a:t>
            </a:r>
          </a:p>
        </p:txBody>
      </p:sp>
      <p:sp>
        <p:nvSpPr>
          <p:cNvPr id="13" name="Tekstfelt 12" descr="Brug denne grafik til jeres Facebook-side:&#10;&#10;Skriv jeres egen tekst i tekstboksen&#10;Når du er færdig, så klik på ‘Filer’&#10;Vælg ‘Gem som’&#10;Først vælger du, hvor filen skal gemmes på din computer.&#10;Under ‘Filtype’ vælger du JPEG eller PNG&#10;Klik på ‘Gem’&#10;&#10;&#10;Nu er billedet gemt og klar til brug på sociale medier.&#10;">
            <a:extLst>
              <a:ext uri="{FF2B5EF4-FFF2-40B4-BE49-F238E27FC236}">
                <a16:creationId xmlns:a16="http://schemas.microsoft.com/office/drawing/2014/main" id="{52BB4B4C-1DC1-B83E-07BD-6474B6572C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-6680474" y="1889785"/>
            <a:ext cx="39880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latin typeface="Arial" panose="020B0604020202020204" pitchFamily="34" charset="0"/>
                <a:cs typeface="Arial" panose="020B0604020202020204" pitchFamily="34" charset="0"/>
              </a:rPr>
              <a:t>Gem plakat som PDF-fil</a:t>
            </a:r>
          </a:p>
          <a:p>
            <a:endParaRPr lang="da-DK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Skriv jeres egen tekst i tekstboksen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Når du er færdig, så klik på ‘Filer’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Vælg ‘Gem som Adobe PDF’ / ‘Save as Adobe PDF’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Først vælger du, hvor filen skal gemmes på din computer.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Vælg mappen som filen skal gemmes i og ret eventuelt filnavn.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Klik på ‘Gem’</a:t>
            </a:r>
          </a:p>
          <a:p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2000" dirty="0">
                <a:latin typeface="Arial" panose="020B0604020202020204" pitchFamily="34" charset="0"/>
                <a:cs typeface="Arial" panose="020B0604020202020204" pitchFamily="34" charset="0"/>
              </a:rPr>
              <a:t>Nu er filen gemt og klar til udskrift.</a:t>
            </a:r>
          </a:p>
          <a:p>
            <a:pPr marL="228600" indent="-228600">
              <a:buFont typeface="+mj-lt"/>
              <a:buAutoNum type="arabicPeriod"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da-DK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474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97</Words>
  <Application>Microsoft Office PowerPoint</Application>
  <PresentationFormat>Brugerdefineret</PresentationFormat>
  <Paragraphs>13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>Kolding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Karina Thaudal Christensen</dc:creator>
  <cp:lastModifiedBy>Karina Thaudal Christensen</cp:lastModifiedBy>
  <cp:revision>2</cp:revision>
  <dcterms:created xsi:type="dcterms:W3CDTF">2025-08-27T01:29:35Z</dcterms:created>
  <dcterms:modified xsi:type="dcterms:W3CDTF">2025-08-27T01:52:12Z</dcterms:modified>
</cp:coreProperties>
</file>